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49" autoAdjust="0"/>
  </p:normalViewPr>
  <p:slideViewPr>
    <p:cSldViewPr snapToGrid="0">
      <p:cViewPr varScale="1">
        <p:scale>
          <a:sx n="105" d="100"/>
          <a:sy n="105" d="100"/>
        </p:scale>
        <p:origin x="114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91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A4A58-15A8-4279-B610-A7EBA02168C3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D549B-C2BA-4A5B-88A8-40CEC8E8F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1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http://D4C4CC71641EC37594C72AFB4EBC32CA.dms.sberbank.ru/D4C4CC71641EC37594C72AFB4EBC32CA-C3241756BA7321FA51DB63F4EE8DE0F0-4EB85DB35CB1347C2B673EC515C59575/1.png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http://D4C4CC71641EC37594C72AFB4EBC32CA.dms.sberbank.ru/D4C4CC71641EC37594C72AFB4EBC32CA-C3241756BA7321FA51DB63F4EE8DE0F0-1537C786A1A212EDD632342C7B1DC90A/1.png" TargetMode="External"/><Relationship Id="rId2" Type="http://schemas.openxmlformats.org/officeDocument/2006/relationships/image" Target="http://D4C4CC71641EC37594C72AFB4EBC32CA.dms.sberbank.ru/D4C4CC71641EC37594C72AFB4EBC32CA-C3241756BA7321FA51DB63F4EE8DE0F0-232A982EFE299CA501CB8B41E4E2C619/1.png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http://D4C4CC71641EC37594C72AFB4EBC32CA.dms.sberbank.ru/D4C4CC71641EC37594C72AFB4EBC32CA-C3241756BA7321FA51DB63F4EE8DE0F0-1537C786A1A212EDD632342C7B1DC90A/1.png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 descr="http://D4C4CC71641EC37594C72AFB4EBC32CA.dms.sberbank.ru/D4C4CC71641EC37594C72AFB4EBC32CA-C3241756BA7321FA51DB63F4EE8DE0F0-4EB85DB35CB1347C2B673EC515C59575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71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11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2991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666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1973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420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566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30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 descr="http://D4C4CC71641EC37594C72AFB4EBC32CA.dms.sberbank.ru/D4C4CC71641EC37594C72AFB4EBC32CA-C3241756BA7321FA51DB63F4EE8DE0F0-232A982EFE299CA501CB8B41E4E2C619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11" name="Рисунок 10" descr="http://D4C4CC71641EC37594C72AFB4EBC32CA.dms.sberbank.ru/D4C4CC71641EC37594C72AFB4EBC32CA-C3241756BA7321FA51DB63F4EE8DE0F0-1537C786A1A212EDD632342C7B1DC90A/1.png"/>
          <p:cNvPicPr>
            <a:picLocks/>
          </p:cNvPicPr>
          <p:nvPr userDrawn="1"/>
        </p:nvPicPr>
        <p:blipFill>
          <a:blip r:link="rId3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45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59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70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64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Рисунок 4" descr="http://D4C4CC71641EC37594C72AFB4EBC32CA.dms.sberbank.ru/D4C4CC71641EC37594C72AFB4EBC32CA-C3241756BA7321FA51DB63F4EE8DE0F0-1537C786A1A212EDD632342C7B1DC90A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  <p:pic>
        <p:nvPicPr>
          <p:cNvPr id="6" name="Рисунок 5" descr="http://D4C4CC71641EC37594C72AFB4EBC32CA.dms.sberbank.ru/D4C4CC71641EC37594C72AFB4EBC32CA-C3241756BA7321FA51DB63F4EE8DE0F0-1537C786A1A212EDD632342C7B1DC90A/1.png"/>
          <p:cNvPicPr>
            <a:picLocks/>
          </p:cNvPicPr>
          <p:nvPr userDrawn="1"/>
        </p:nvPicPr>
        <p:blipFill>
          <a:blip r:link="rId2"/>
          <a:stretch>
            <a:fillRect/>
          </a:stretch>
        </p:blipFill>
        <p:spPr>
          <a:xfrm>
            <a:off x="0" y="0"/>
            <a:ext cx="1588" cy="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1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24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28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4A7E2-C3A5-41CB-9123-BACA6311AFF8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DA4986-9C53-454F-9DD3-CC0C2ED94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81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EB0D40EF-BA14-42F1-9492-D38C59DCA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2C3A70F-581F-48B1-AD94-04AF9A38D2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3EABD0F-494E-4C0C-8A0C-139AFC4283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23">
              <a:extLst>
                <a:ext uri="{FF2B5EF4-FFF2-40B4-BE49-F238E27FC236}">
                  <a16:creationId xmlns:a16="http://schemas.microsoft.com/office/drawing/2014/main" id="{739811F7-2462-4463-BE69-32CEBED039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Rectangle 25">
              <a:extLst>
                <a:ext uri="{FF2B5EF4-FFF2-40B4-BE49-F238E27FC236}">
                  <a16:creationId xmlns:a16="http://schemas.microsoft.com/office/drawing/2014/main" id="{D91A6F9F-54F1-461A-A043-E97203A85F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28681C3A-B98D-44BE-8120-45C3F3BA07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7">
              <a:extLst>
                <a:ext uri="{FF2B5EF4-FFF2-40B4-BE49-F238E27FC236}">
                  <a16:creationId xmlns:a16="http://schemas.microsoft.com/office/drawing/2014/main" id="{37478156-05FD-4D8F-AE53-B3D40AF29F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8">
              <a:extLst>
                <a:ext uri="{FF2B5EF4-FFF2-40B4-BE49-F238E27FC236}">
                  <a16:creationId xmlns:a16="http://schemas.microsoft.com/office/drawing/2014/main" id="{A81F9C83-B446-4703-8B99-C01F0E403E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Rectangle 29">
              <a:extLst>
                <a:ext uri="{FF2B5EF4-FFF2-40B4-BE49-F238E27FC236}">
                  <a16:creationId xmlns:a16="http://schemas.microsoft.com/office/drawing/2014/main" id="{C2F5F0B6-D807-4AAE-852B-7BECE0CF45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0945AE7B-1E9E-491F-976F-1552730887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A38028DA-F87E-4372-9295-BC98DB40072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8267EEE4-6354-4F1C-9484-951F0EB92F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6" y="0"/>
            <a:ext cx="121856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3B3A994-C04D-4F2D-8233-EEA46CC30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874" y="233238"/>
            <a:ext cx="5498361" cy="7343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   </a:t>
            </a:r>
            <a:r>
              <a:rPr lang="en-US" dirty="0">
                <a:solidFill>
                  <a:srgbClr val="0070C0"/>
                </a:solidFill>
              </a:rPr>
              <a:t>#ДЕНЬСТУДЕНТА2021 </a:t>
            </a:r>
          </a:p>
        </p:txBody>
      </p:sp>
      <p:sp>
        <p:nvSpPr>
          <p:cNvPr id="71" name="Isosceles Triangle 66">
            <a:extLst>
              <a:ext uri="{FF2B5EF4-FFF2-40B4-BE49-F238E27FC236}">
                <a16:creationId xmlns:a16="http://schemas.microsoft.com/office/drawing/2014/main" id="{0E5A83F9-E6B8-40BD-9C0D-9A6F156507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rgbClr val="1A9A78">
              <a:alpha val="8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49969B9-37F6-4CBA-A864-66487CEE51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524068" y="2681346"/>
            <a:ext cx="3642109" cy="2868136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buFont typeface="Wingdings 3" charset="2"/>
              <a:buChar char=""/>
            </a:pPr>
            <a:r>
              <a:rPr lang="ru-RU" sz="1700" b="1" dirty="0"/>
              <a:t>СТАРТ СБЕР КВИЗ 25 ЯНВАРЯ </a:t>
            </a:r>
            <a:endParaRPr lang="ru-RU" sz="1700" dirty="0"/>
          </a:p>
          <a:p>
            <a:pPr>
              <a:buFont typeface="Wingdings 3" charset="2"/>
              <a:buChar char=""/>
            </a:pPr>
            <a:r>
              <a:rPr lang="ru-RU" sz="1700" dirty="0"/>
              <a:t>Прими участие в игре* на </a:t>
            </a:r>
            <a:r>
              <a:rPr lang="ru-RU" sz="1700" b="1" dirty="0"/>
              <a:t>sberiq.ru. </a:t>
            </a:r>
            <a:r>
              <a:rPr lang="ru-RU" sz="1700" dirty="0"/>
              <a:t>Зови друзей или соревнуйся один — тебя ждут 6 тематических раундов, более 30 вопросов в каждой игре и море позитива. </a:t>
            </a:r>
          </a:p>
          <a:p>
            <a:pPr algn="ctr"/>
            <a:r>
              <a:rPr lang="ru-RU" sz="1700" dirty="0"/>
              <a:t>До встречи в виртуальных игровых комнатах!</a:t>
            </a:r>
          </a:p>
          <a:p>
            <a:r>
              <a:rPr lang="ru-RU" sz="1800" dirty="0">
                <a:solidFill>
                  <a:schemeClr val="bg1">
                    <a:lumMod val="50000"/>
                  </a:schemeClr>
                </a:solidFill>
              </a:rPr>
              <a:t>_________________</a:t>
            </a:r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40EBFD7B-E139-4243-87B3-817BCC034BE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40" r="4" b="12721"/>
          <a:stretch/>
        </p:blipFill>
        <p:spPr>
          <a:xfrm>
            <a:off x="8553879" y="5094"/>
            <a:ext cx="3634945" cy="267625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07AC7DB-1416-4F00-8829-D8C05F3175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597" y="359763"/>
            <a:ext cx="1967388" cy="523639"/>
          </a:xfrm>
          <a:prstGeom prst="rect">
            <a:avLst/>
          </a:prstGeom>
        </p:spPr>
      </p:pic>
      <p:pic>
        <p:nvPicPr>
          <p:cNvPr id="39" name="Объект 38">
            <a:extLst>
              <a:ext uri="{FF2B5EF4-FFF2-40B4-BE49-F238E27FC236}">
                <a16:creationId xmlns:a16="http://schemas.microsoft.com/office/drawing/2014/main" id="{2A78A248-42F2-45B0-B327-92B699D1842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120" y="1171657"/>
            <a:ext cx="3446956" cy="2541819"/>
          </a:xfrm>
          <a:ln>
            <a:solidFill>
              <a:srgbClr val="0070C0"/>
            </a:solidFill>
          </a:ln>
        </p:spPr>
      </p:pic>
      <p:sp>
        <p:nvSpPr>
          <p:cNvPr id="70" name="Текст 7">
            <a:extLst>
              <a:ext uri="{FF2B5EF4-FFF2-40B4-BE49-F238E27FC236}">
                <a16:creationId xmlns:a16="http://schemas.microsoft.com/office/drawing/2014/main" id="{EABCEFE2-304D-4BB6-A42F-103AA67041A4}"/>
              </a:ext>
            </a:extLst>
          </p:cNvPr>
          <p:cNvSpPr txBox="1">
            <a:spLocks/>
          </p:cNvSpPr>
          <p:nvPr/>
        </p:nvSpPr>
        <p:spPr>
          <a:xfrm>
            <a:off x="4801741" y="4052730"/>
            <a:ext cx="3671425" cy="24794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 charset="2"/>
              <a:buChar char=""/>
            </a:pPr>
            <a:r>
              <a:rPr lang="ru-RU" sz="1700" dirty="0"/>
              <a:t>Совсем скоро игра будет доступна в приложениях ваших мобильных устройств.</a:t>
            </a:r>
          </a:p>
          <a:p>
            <a:pPr>
              <a:buFont typeface="Wingdings 3" charset="2"/>
              <a:buChar char=""/>
            </a:pPr>
            <a:r>
              <a:rPr lang="ru-RU" sz="1700" dirty="0"/>
              <a:t>Цель игры – максимально приумножить свой капитал за счёт выгодных инвестиций.</a:t>
            </a:r>
          </a:p>
          <a:p>
            <a:pPr>
              <a:buFont typeface="Wingdings 3" charset="2"/>
              <a:buChar char=""/>
            </a:pPr>
            <a:endParaRPr lang="en-US" sz="1800" dirty="0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4717592A-DDE0-4F33-83A7-7BD3405271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9861" y="3638976"/>
            <a:ext cx="3464828" cy="533051"/>
          </a:xfrm>
          <a:prstGeom prst="rect">
            <a:avLst/>
          </a:prstGeom>
        </p:spPr>
      </p:pic>
      <p:sp>
        <p:nvSpPr>
          <p:cNvPr id="89" name="Текст 7">
            <a:extLst>
              <a:ext uri="{FF2B5EF4-FFF2-40B4-BE49-F238E27FC236}">
                <a16:creationId xmlns:a16="http://schemas.microsoft.com/office/drawing/2014/main" id="{48F202FE-EDFA-4F9D-966D-E97150FA0FA4}"/>
              </a:ext>
            </a:extLst>
          </p:cNvPr>
          <p:cNvSpPr txBox="1">
            <a:spLocks/>
          </p:cNvSpPr>
          <p:nvPr/>
        </p:nvSpPr>
        <p:spPr>
          <a:xfrm>
            <a:off x="8514916" y="5524355"/>
            <a:ext cx="3431195" cy="13170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solidFill>
                  <a:schemeClr val="bg1">
                    <a:lumMod val="50000"/>
                  </a:schemeClr>
                </a:solidFill>
              </a:rPr>
              <a:t>*играть может одиночный игрок или команда. Капитан команды создает команду в игре, получает ссылку для приглашения друзей. Все друзья, которые перейдут по этой ссылке, окажутся в одной команде. Команда — 6 человек.</a:t>
            </a:r>
          </a:p>
        </p:txBody>
      </p:sp>
      <p:sp>
        <p:nvSpPr>
          <p:cNvPr id="95" name="Текст 7">
            <a:extLst>
              <a:ext uri="{FF2B5EF4-FFF2-40B4-BE49-F238E27FC236}">
                <a16:creationId xmlns:a16="http://schemas.microsoft.com/office/drawing/2014/main" id="{B50D2F9E-D48A-4DA5-8093-160BED39094F}"/>
              </a:ext>
            </a:extLst>
          </p:cNvPr>
          <p:cNvSpPr txBox="1">
            <a:spLocks/>
          </p:cNvSpPr>
          <p:nvPr/>
        </p:nvSpPr>
        <p:spPr>
          <a:xfrm>
            <a:off x="717675" y="5744916"/>
            <a:ext cx="3671425" cy="6134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 charset="2"/>
              <a:buChar char=""/>
            </a:pPr>
            <a:r>
              <a:rPr lang="ru-RU" sz="1700" dirty="0"/>
              <a:t>Время проведения вебинара будет сообщено дополнительно.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148" y="1755648"/>
            <a:ext cx="3840699" cy="390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2760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116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Аспект</vt:lpstr>
      <vt:lpstr>   #ДЕНЬСТУДЕНТА2021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</dc:creator>
  <cp:lastModifiedBy>Полетаев Григорий Александрович</cp:lastModifiedBy>
  <cp:revision>12</cp:revision>
  <dcterms:created xsi:type="dcterms:W3CDTF">2021-01-22T10:44:25Z</dcterms:created>
  <dcterms:modified xsi:type="dcterms:W3CDTF">2021-01-25T07:54:33Z</dcterms:modified>
</cp:coreProperties>
</file>