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3" r:id="rId8"/>
    <p:sldId id="27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k huawei" initials="bh" lastIdx="1" clrIdx="0">
    <p:extLst>
      <p:ext uri="{19B8F6BF-5375-455C-9EA6-DF929625EA0E}">
        <p15:presenceInfo xmlns:p15="http://schemas.microsoft.com/office/powerpoint/2012/main" xmlns="" userId="a6e99a5f321324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k huawei" userId="a6e99a5f321324a7" providerId="LiveId" clId="{D0AF3BE5-70C5-4DE0-BCB7-44D9AC4BDFBE}"/>
    <pc:docChg chg="custSel addSld delSld modSld sldOrd">
      <pc:chgData name="book huawei" userId="a6e99a5f321324a7" providerId="LiveId" clId="{D0AF3BE5-70C5-4DE0-BCB7-44D9AC4BDFBE}" dt="2022-03-17T04:06:58.656" v="41"/>
      <pc:docMkLst>
        <pc:docMk/>
      </pc:docMkLst>
      <pc:sldChg chg="setBg">
        <pc:chgData name="book huawei" userId="a6e99a5f321324a7" providerId="LiveId" clId="{D0AF3BE5-70C5-4DE0-BCB7-44D9AC4BDFBE}" dt="2022-03-16T15:26:57.480" v="1"/>
        <pc:sldMkLst>
          <pc:docMk/>
          <pc:sldMk cId="1307107619" sldId="256"/>
        </pc:sldMkLst>
      </pc:sldChg>
      <pc:sldChg chg="setBg">
        <pc:chgData name="book huawei" userId="a6e99a5f321324a7" providerId="LiveId" clId="{D0AF3BE5-70C5-4DE0-BCB7-44D9AC4BDFBE}" dt="2022-03-17T04:06:07.801" v="30"/>
        <pc:sldMkLst>
          <pc:docMk/>
          <pc:sldMk cId="1333402767" sldId="260"/>
        </pc:sldMkLst>
      </pc:sldChg>
      <pc:sldChg chg="setBg addCm">
        <pc:chgData name="book huawei" userId="a6e99a5f321324a7" providerId="LiveId" clId="{D0AF3BE5-70C5-4DE0-BCB7-44D9AC4BDFBE}" dt="2022-03-16T15:33:16.131" v="28"/>
        <pc:sldMkLst>
          <pc:docMk/>
          <pc:sldMk cId="3151627313" sldId="261"/>
        </pc:sldMkLst>
      </pc:sldChg>
      <pc:sldChg chg="del">
        <pc:chgData name="book huawei" userId="a6e99a5f321324a7" providerId="LiveId" clId="{D0AF3BE5-70C5-4DE0-BCB7-44D9AC4BDFBE}" dt="2022-03-17T04:06:38.635" v="37" actId="47"/>
        <pc:sldMkLst>
          <pc:docMk/>
          <pc:sldMk cId="26334739" sldId="262"/>
        </pc:sldMkLst>
      </pc:sldChg>
      <pc:sldChg chg="setBg">
        <pc:chgData name="book huawei" userId="a6e99a5f321324a7" providerId="LiveId" clId="{D0AF3BE5-70C5-4DE0-BCB7-44D9AC4BDFBE}" dt="2022-03-17T04:06:48.557" v="39"/>
        <pc:sldMkLst>
          <pc:docMk/>
          <pc:sldMk cId="737136170" sldId="263"/>
        </pc:sldMkLst>
      </pc:sldChg>
      <pc:sldChg chg="del">
        <pc:chgData name="book huawei" userId="a6e99a5f321324a7" providerId="LiveId" clId="{D0AF3BE5-70C5-4DE0-BCB7-44D9AC4BDFBE}" dt="2022-03-16T15:27:02.639" v="2" actId="47"/>
        <pc:sldMkLst>
          <pc:docMk/>
          <pc:sldMk cId="2460591670" sldId="264"/>
        </pc:sldMkLst>
      </pc:sldChg>
      <pc:sldChg chg="del">
        <pc:chgData name="book huawei" userId="a6e99a5f321324a7" providerId="LiveId" clId="{D0AF3BE5-70C5-4DE0-BCB7-44D9AC4BDFBE}" dt="2022-03-16T15:27:03.338" v="3" actId="47"/>
        <pc:sldMkLst>
          <pc:docMk/>
          <pc:sldMk cId="91001494" sldId="265"/>
        </pc:sldMkLst>
      </pc:sldChg>
      <pc:sldChg chg="del">
        <pc:chgData name="book huawei" userId="a6e99a5f321324a7" providerId="LiveId" clId="{D0AF3BE5-70C5-4DE0-BCB7-44D9AC4BDFBE}" dt="2022-03-16T15:27:04.227" v="4" actId="47"/>
        <pc:sldMkLst>
          <pc:docMk/>
          <pc:sldMk cId="3774367896" sldId="266"/>
        </pc:sldMkLst>
      </pc:sldChg>
      <pc:sldChg chg="del">
        <pc:chgData name="book huawei" userId="a6e99a5f321324a7" providerId="LiveId" clId="{D0AF3BE5-70C5-4DE0-BCB7-44D9AC4BDFBE}" dt="2022-03-16T15:27:05.160" v="6" actId="47"/>
        <pc:sldMkLst>
          <pc:docMk/>
          <pc:sldMk cId="1799939513" sldId="267"/>
        </pc:sldMkLst>
      </pc:sldChg>
      <pc:sldChg chg="del">
        <pc:chgData name="book huawei" userId="a6e99a5f321324a7" providerId="LiveId" clId="{D0AF3BE5-70C5-4DE0-BCB7-44D9AC4BDFBE}" dt="2022-03-16T15:27:04.728" v="5" actId="47"/>
        <pc:sldMkLst>
          <pc:docMk/>
          <pc:sldMk cId="265629169" sldId="269"/>
        </pc:sldMkLst>
      </pc:sldChg>
      <pc:sldChg chg="new setBg">
        <pc:chgData name="book huawei" userId="a6e99a5f321324a7" providerId="LiveId" clId="{D0AF3BE5-70C5-4DE0-BCB7-44D9AC4BDFBE}" dt="2022-03-16T15:27:21.010" v="14"/>
        <pc:sldMkLst>
          <pc:docMk/>
          <pc:sldMk cId="3308343263" sldId="269"/>
        </pc:sldMkLst>
      </pc:sldChg>
      <pc:sldChg chg="new setBg">
        <pc:chgData name="book huawei" userId="a6e99a5f321324a7" providerId="LiveId" clId="{D0AF3BE5-70C5-4DE0-BCB7-44D9AC4BDFBE}" dt="2022-03-17T04:06:58.656" v="41"/>
        <pc:sldMkLst>
          <pc:docMk/>
          <pc:sldMk cId="2676904651" sldId="270"/>
        </pc:sldMkLst>
      </pc:sldChg>
      <pc:sldChg chg="new setBg">
        <pc:chgData name="book huawei" userId="a6e99a5f321324a7" providerId="LiveId" clId="{D0AF3BE5-70C5-4DE0-BCB7-44D9AC4BDFBE}" dt="2022-03-16T15:27:40.460" v="21"/>
        <pc:sldMkLst>
          <pc:docMk/>
          <pc:sldMk cId="453740388" sldId="271"/>
        </pc:sldMkLst>
      </pc:sldChg>
      <pc:sldChg chg="new ord setBg">
        <pc:chgData name="book huawei" userId="a6e99a5f321324a7" providerId="LiveId" clId="{D0AF3BE5-70C5-4DE0-BCB7-44D9AC4BDFBE}" dt="2022-03-17T04:06:25.451" v="36"/>
        <pc:sldMkLst>
          <pc:docMk/>
          <pc:sldMk cId="3373755335" sldId="27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8:32:44.794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186C7-551B-4875-8D92-D38EF835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BC1A31-BAA3-4D4B-BD2B-89382A56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B2F0FB-AA87-4A27-B445-3DF93C60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3CFF6C-CDCC-4AA7-A4B0-324332FC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7575A2-9E3D-4D97-88BC-02F900A0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33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BC2483-6E8B-4120-9F28-63BD95D8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C8E762-22DE-4857-9996-893BBDE3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BCAC38-D56C-4DED-8C13-77A1CBF4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6D89B6-224A-433D-80F6-AE42F0D7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C4273C-45DA-430F-A868-B97CD080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71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2DA48DE-C5CA-49B3-B9AC-A807C95C5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E56081-009A-4860-B777-A254E40CC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4FD0AC-B096-44DD-A444-BCB7A176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DF313-29F2-47B2-8626-A331AE16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2706B9-DCD3-43FD-B7A0-D8496B13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83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7D961-9116-4D3F-A420-356D4DE6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146F8-72B4-496E-91C0-4D0FBF7F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82512C-48E6-41D9-8FB3-2F7AEDE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F83C82-33C7-4DF3-9E39-DBFF8EC6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540EAA-B973-43EB-BABE-18BD14B2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3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687B9-9835-4D0D-9BFA-DC6772D2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A2FBD3-2CF6-48B7-A0BF-40F3FC30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AE4F42-ECEC-4E3C-BED6-6DBBD69B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E6FC3A-CA5A-4D3B-8319-8D32E229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8BF9C9-5E0E-44D3-8179-5664ECD2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8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D9413-7105-49E5-A0E0-4CA273C6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96FAF-F4EF-4610-B815-867B74C6D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8AF61F-E4DC-474D-B3B7-92276169F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2D9929-EC49-4995-A80F-CD6634EA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95651E-396B-4D0D-82C2-9D04D4ED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5DBFA1-A154-42F3-A158-98582894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4FEFD-94C0-45FD-A5CE-600A5FEF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14DDB0-34BA-4E41-ACE3-D795DF87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9905BF-BE3B-47D3-9376-34E8D605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6D058A-50CC-45BD-A8A5-DC51BB965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44123A-AAC9-497B-95AA-377D17E6F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AA42FFF-A6A6-4ED0-82BA-B3B67C24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79E55D1-4707-4F47-874D-DF04628D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628ED5-ACF0-40CF-BA21-10B2B439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8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D958A-4EC2-4D43-9CC7-9A83C7D7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E3ED15-6507-4796-A6AC-BE35CE06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AE857E-3E52-425F-9BCD-3A8916E9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D017EE-2743-41DA-BA64-38332109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0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6A56760-3470-43E3-9148-20EF2F85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A8278C-1263-4CD8-8688-399C53B5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FF2974-276A-4828-A950-43C4FA4D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73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12DFD9-74B1-41E0-9443-D96202C1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85012A-125F-4EBC-B5EF-0A2E2EA6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1ACB33-F000-40F3-8FA4-A0D112169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C67E7B-DF92-42BB-BAD1-C20ACD11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6CE932-5FD6-4DBA-989A-20BA937B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1A3EE4-F3A7-40C6-80B6-A3B4D768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25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B4D99B-3CB5-4BE0-8875-B637D454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D21C82-67D8-45A9-B37A-5EFC64C37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D1436D-E302-403A-885F-3DC538096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69CC9C-FBCD-42E9-8430-5291091A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C5CD70-B9B9-4931-B41B-443434B9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F58DD5-0FE9-40EE-9015-C9654524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3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834F5-DA33-43A1-9921-5BAA2888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C7AF12-5F3A-4A22-BA69-4C84770E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DE2D7-0B8C-45A2-A98D-DA7075727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C768-BABD-4FFF-B40E-FE5D9062B54C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D41B0-AD07-4120-8069-AACA418E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70C283-3877-4B5C-957B-A8DEA5E3B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FD6B-2E96-434A-82A4-650DF2ED4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710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054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85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340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162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713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45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374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9352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 huawei</dc:creator>
  <cp:lastModifiedBy>User-PC</cp:lastModifiedBy>
  <cp:revision>10</cp:revision>
  <dcterms:created xsi:type="dcterms:W3CDTF">2022-03-16T14:58:44Z</dcterms:created>
  <dcterms:modified xsi:type="dcterms:W3CDTF">2022-07-12T04:23:39Z</dcterms:modified>
</cp:coreProperties>
</file>